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58" r:id="rId6"/>
    <p:sldId id="259" r:id="rId7"/>
    <p:sldId id="260" r:id="rId8"/>
    <p:sldId id="261" r:id="rId9"/>
    <p:sldId id="262" r:id="rId10"/>
    <p:sldId id="265"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6025781-F47F-4671-9B2D-3BE09798725E}"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6025781-F47F-4671-9B2D-3BE09798725E}"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6025781-F47F-4671-9B2D-3BE09798725E}"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6025781-F47F-4671-9B2D-3BE09798725E}"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6025781-F47F-4671-9B2D-3BE09798725E}" type="datetimeFigureOut">
              <a:rPr lang="nl-NL" smtClean="0"/>
              <a:t>10-9-2015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6025781-F47F-4671-9B2D-3BE09798725E}" type="datetimeFigureOut">
              <a:rPr lang="nl-NL" smtClean="0"/>
              <a:t>10-9-2015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6025781-F47F-4671-9B2D-3BE09798725E}" type="datetimeFigureOut">
              <a:rPr lang="nl-NL" smtClean="0"/>
              <a:t>10-9-2015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6025781-F47F-4671-9B2D-3BE09798725E}" type="datetimeFigureOut">
              <a:rPr lang="nl-NL" smtClean="0"/>
              <a:t>10-9-2015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6025781-F47F-4671-9B2D-3BE09798725E}" type="datetimeFigureOut">
              <a:rPr lang="nl-NL" smtClean="0"/>
              <a:t>10-9-2015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6025781-F47F-4671-9B2D-3BE09798725E}" type="datetimeFigureOut">
              <a:rPr lang="nl-NL" smtClean="0"/>
              <a:t>10-9-2015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6025781-F47F-4671-9B2D-3BE09798725E}" type="datetimeFigureOut">
              <a:rPr lang="nl-NL" smtClean="0"/>
              <a:t>10-9-2015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3F99014-EDD1-49DB-97DF-50C41FB8247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34000" r="-34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25781-F47F-4671-9B2D-3BE09798725E}" type="datetimeFigureOut">
              <a:rPr lang="nl-NL" smtClean="0"/>
              <a:t>10-9-2015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99014-EDD1-49DB-97DF-50C41FB8247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solidFill>
            <a:schemeClr val="tx1">
              <a:lumMod val="50000"/>
              <a:lumOff val="50000"/>
            </a:schemeClr>
          </a:solidFill>
        </p:spPr>
        <p:txBody>
          <a:bodyPr/>
          <a:lstStyle/>
          <a:p>
            <a:r>
              <a:rPr lang="nl-NL" dirty="0" smtClean="0">
                <a:solidFill>
                  <a:schemeClr val="bg1"/>
                </a:solidFill>
              </a:rPr>
              <a:t>Keurmerk: </a:t>
            </a:r>
            <a:br>
              <a:rPr lang="nl-NL" dirty="0" smtClean="0">
                <a:solidFill>
                  <a:schemeClr val="bg1"/>
                </a:solidFill>
              </a:rPr>
            </a:br>
            <a:r>
              <a:rPr lang="nl-NL" dirty="0" smtClean="0">
                <a:solidFill>
                  <a:schemeClr val="bg1"/>
                </a:solidFill>
              </a:rPr>
              <a:t>Beter Leven</a:t>
            </a:r>
            <a:endParaRPr lang="nl-NL" dirty="0">
              <a:solidFill>
                <a:schemeClr val="bg1"/>
              </a:solidFill>
            </a:endParaRPr>
          </a:p>
        </p:txBody>
      </p:sp>
      <p:sp>
        <p:nvSpPr>
          <p:cNvPr id="3" name="Ondertitel 2"/>
          <p:cNvSpPr>
            <a:spLocks noGrp="1"/>
          </p:cNvSpPr>
          <p:nvPr>
            <p:ph type="subTitle" idx="1"/>
          </p:nvPr>
        </p:nvSpPr>
        <p:spPr/>
        <p:txBody>
          <a:bodyPr/>
          <a:lstStyle/>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708920"/>
            <a:ext cx="8229600" cy="1143000"/>
          </a:xfrm>
          <a:solidFill>
            <a:schemeClr val="tx1">
              <a:lumMod val="50000"/>
              <a:lumOff val="50000"/>
            </a:schemeClr>
          </a:solidFill>
        </p:spPr>
        <p:txBody>
          <a:bodyPr/>
          <a:lstStyle/>
          <a:p>
            <a:r>
              <a:rPr lang="nl-NL" dirty="0" smtClean="0">
                <a:solidFill>
                  <a:schemeClr val="bg1"/>
                </a:solidFill>
              </a:rPr>
              <a:t>Einde</a:t>
            </a:r>
            <a:endParaRPr lang="nl-NL"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Inhoudsopgave</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Wat is ‘Beter Leven’</a:t>
            </a:r>
          </a:p>
          <a:p>
            <a:r>
              <a:rPr lang="nl-NL" dirty="0" smtClean="0">
                <a:solidFill>
                  <a:schemeClr val="bg1"/>
                </a:solidFill>
              </a:rPr>
              <a:t>Het doel</a:t>
            </a:r>
          </a:p>
          <a:p>
            <a:r>
              <a:rPr lang="nl-NL" dirty="0" smtClean="0">
                <a:solidFill>
                  <a:schemeClr val="bg1"/>
                </a:solidFill>
              </a:rPr>
              <a:t>Kwaliteitseisen </a:t>
            </a:r>
          </a:p>
          <a:p>
            <a:r>
              <a:rPr lang="nl-NL" dirty="0" smtClean="0">
                <a:solidFill>
                  <a:schemeClr val="bg1"/>
                </a:solidFill>
              </a:rPr>
              <a:t>1 Ster</a:t>
            </a:r>
          </a:p>
          <a:p>
            <a:r>
              <a:rPr lang="nl-NL" dirty="0" smtClean="0">
                <a:solidFill>
                  <a:schemeClr val="bg1"/>
                </a:solidFill>
              </a:rPr>
              <a:t>2 Sterren</a:t>
            </a:r>
          </a:p>
          <a:p>
            <a:r>
              <a:rPr lang="nl-NL" dirty="0" smtClean="0">
                <a:solidFill>
                  <a:schemeClr val="bg1"/>
                </a:solidFill>
              </a:rPr>
              <a:t>3 Sterren</a:t>
            </a:r>
          </a:p>
          <a:p>
            <a:r>
              <a:rPr lang="nl-NL" dirty="0" smtClean="0">
                <a:solidFill>
                  <a:schemeClr val="bg1"/>
                </a:solidFill>
              </a:rPr>
              <a:t>Eigen mening</a:t>
            </a:r>
            <a:endParaRPr lang="nl-NL"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Wat is ‘Beter leven’</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Het Beter Leven kenmerk is een label met 3 sterren dat op steeds meer verpakkingen van vlees, kip en eieren te vinden is. Hoe meer sterren, hoe beter het leven van de dieren is geweest. Het Beter Leven kenmerk is van de Dierenbescherming </a:t>
            </a:r>
            <a:endParaRPr lang="nl-NL"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Het doel</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Welzijn van dieren</a:t>
            </a:r>
          </a:p>
          <a:p>
            <a:r>
              <a:rPr lang="nl-NL" dirty="0" smtClean="0">
                <a:solidFill>
                  <a:schemeClr val="bg1"/>
                </a:solidFill>
              </a:rPr>
              <a:t>Natuurlijk gedrag </a:t>
            </a:r>
          </a:p>
          <a:p>
            <a:r>
              <a:rPr lang="nl-NL" dirty="0" smtClean="0">
                <a:solidFill>
                  <a:schemeClr val="bg1"/>
                </a:solidFill>
              </a:rPr>
              <a:t>Een ‘beter leven’ voor de dieren</a:t>
            </a:r>
            <a:endParaRPr lang="nl-NL"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Kwaliteitseisen</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De kwaliteitseisen die de </a:t>
            </a:r>
            <a:r>
              <a:rPr lang="nl-NL" dirty="0">
                <a:solidFill>
                  <a:schemeClr val="bg1"/>
                </a:solidFill>
              </a:rPr>
              <a:t>d</a:t>
            </a:r>
            <a:r>
              <a:rPr lang="nl-NL" dirty="0" smtClean="0">
                <a:solidFill>
                  <a:schemeClr val="bg1"/>
                </a:solidFill>
              </a:rPr>
              <a:t>ierenbescherming heeft gesteld aan het welzijn van de dieren zijn in afspraken met de producent vastgelegd en ze worden gecontroleerd door een onafhankelijke instantie. </a:t>
            </a:r>
          </a:p>
          <a:p>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1 Ster</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Meer ruimte</a:t>
            </a:r>
          </a:p>
          <a:p>
            <a:r>
              <a:rPr lang="nl-NL" dirty="0" smtClean="0">
                <a:solidFill>
                  <a:schemeClr val="bg1"/>
                </a:solidFill>
              </a:rPr>
              <a:t>Afleidingsmateriaal tegen verveling</a:t>
            </a:r>
          </a:p>
          <a:p>
            <a:r>
              <a:rPr lang="nl-NL" dirty="0" smtClean="0">
                <a:solidFill>
                  <a:schemeClr val="bg1"/>
                </a:solidFill>
              </a:rPr>
              <a:t>Niet castreren</a:t>
            </a:r>
          </a:p>
          <a:p>
            <a:r>
              <a:rPr lang="nl-NL" dirty="0" smtClean="0">
                <a:solidFill>
                  <a:schemeClr val="bg1"/>
                </a:solidFill>
              </a:rPr>
              <a:t>Vervoer is korter</a:t>
            </a:r>
            <a:endParaRPr lang="nl-NL"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2 Sterren</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a:solidFill>
                  <a:schemeClr val="bg1"/>
                </a:solidFill>
              </a:rPr>
              <a:t> </a:t>
            </a:r>
            <a:r>
              <a:rPr lang="nl-NL" dirty="0" smtClean="0">
                <a:solidFill>
                  <a:schemeClr val="bg1"/>
                </a:solidFill>
              </a:rPr>
              <a:t>Stro</a:t>
            </a:r>
          </a:p>
          <a:p>
            <a:r>
              <a:rPr lang="nl-NL" dirty="0" smtClean="0">
                <a:solidFill>
                  <a:schemeClr val="bg1"/>
                </a:solidFill>
              </a:rPr>
              <a:t>Vrije uitloop</a:t>
            </a:r>
          </a:p>
          <a:p>
            <a:r>
              <a:rPr lang="nl-NL" dirty="0" smtClean="0">
                <a:solidFill>
                  <a:schemeClr val="bg1"/>
                </a:solidFill>
              </a:rPr>
              <a:t>Niet couperen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3 Sterren</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 Grotere binnenruimte</a:t>
            </a:r>
          </a:p>
          <a:p>
            <a:r>
              <a:rPr lang="nl-NL" dirty="0">
                <a:solidFill>
                  <a:schemeClr val="bg1"/>
                </a:solidFill>
              </a:rPr>
              <a:t> </a:t>
            </a:r>
            <a:r>
              <a:rPr lang="nl-NL" dirty="0" smtClean="0">
                <a:solidFill>
                  <a:schemeClr val="bg1"/>
                </a:solidFill>
              </a:rPr>
              <a:t>Wei</a:t>
            </a:r>
            <a:endParaRPr lang="nl-NL"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tx1">
              <a:lumMod val="50000"/>
              <a:lumOff val="50000"/>
            </a:schemeClr>
          </a:solidFill>
        </p:spPr>
        <p:txBody>
          <a:bodyPr/>
          <a:lstStyle/>
          <a:p>
            <a:r>
              <a:rPr lang="nl-NL" dirty="0" smtClean="0">
                <a:solidFill>
                  <a:schemeClr val="bg1"/>
                </a:solidFill>
              </a:rPr>
              <a:t>Eigen mening</a:t>
            </a:r>
            <a:endParaRPr lang="nl-NL" dirty="0">
              <a:solidFill>
                <a:schemeClr val="bg1"/>
              </a:solidFill>
            </a:endParaRPr>
          </a:p>
        </p:txBody>
      </p:sp>
      <p:sp>
        <p:nvSpPr>
          <p:cNvPr id="3" name="Tijdelijke aanduiding voor inhoud 2"/>
          <p:cNvSpPr>
            <a:spLocks noGrp="1"/>
          </p:cNvSpPr>
          <p:nvPr>
            <p:ph idx="1"/>
          </p:nvPr>
        </p:nvSpPr>
        <p:spPr>
          <a:solidFill>
            <a:schemeClr val="tx1">
              <a:lumMod val="50000"/>
              <a:lumOff val="50000"/>
            </a:schemeClr>
          </a:solidFill>
        </p:spPr>
        <p:txBody>
          <a:bodyPr/>
          <a:lstStyle/>
          <a:p>
            <a:r>
              <a:rPr lang="nl-NL" dirty="0" smtClean="0">
                <a:solidFill>
                  <a:schemeClr val="bg1"/>
                </a:solidFill>
              </a:rPr>
              <a:t> Wij vinden het onzin dat de sterren uitgereikt worden doormiddel van de huidige eisen. Het voordeel is wel dat de boer er meer aan kan verdienen. Ook zijn wij van mening dat de varkens op varkensbedrijven zonder keurmerk het net zo goed hebben als op een bedrijf met keurmerk.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201</Words>
  <Application>Microsoft Office PowerPoint</Application>
  <PresentationFormat>Diavoorstelling (4:3)</PresentationFormat>
  <Paragraphs>32</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Office-thema</vt:lpstr>
      <vt:lpstr>Keurmerk:  Beter Leven</vt:lpstr>
      <vt:lpstr>Inhoudsopgave</vt:lpstr>
      <vt:lpstr>Wat is ‘Beter leven’</vt:lpstr>
      <vt:lpstr>Het doel</vt:lpstr>
      <vt:lpstr>Kwaliteitseisen</vt:lpstr>
      <vt:lpstr>1 Ster</vt:lpstr>
      <vt:lpstr>2 Sterren</vt:lpstr>
      <vt:lpstr>3 Sterren</vt:lpstr>
      <vt:lpstr>Eigen mening</vt:lpstr>
      <vt:lpstr>Einde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Keurmerk:  Beter Leven</dc:title>
  <dc:creator>Marlou</dc:creator>
  <cp:lastModifiedBy>Marlou</cp:lastModifiedBy>
  <cp:revision>4</cp:revision>
  <dcterms:created xsi:type="dcterms:W3CDTF">2015-09-10T13:30:28Z</dcterms:created>
  <dcterms:modified xsi:type="dcterms:W3CDTF">2015-09-10T14:14:07Z</dcterms:modified>
</cp:coreProperties>
</file>